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(FR),Baie de Somme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(FR),Ardeche (FR),Baie de Somme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Cap d Agde (FR),Le Touquet (BE),Deauville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Carnac (FR),Deauville (FR),Le Cap d Agde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(FR),Chamonix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Plagne (FR),Val Thorens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(FR),Courchevel (FR),La Plagne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(BL),Tahiti (PF),Réunion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(GF),Saint Martin (ile d Amérique du nord) (MF),St Barthélémy (BL)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Toulouse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(FR),Toulouse (FR),Montpellier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Morzi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Royaume-Uni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6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6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St Barthélémy (B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hebdomadaire Royaume-Uni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Royaume-Uni Réunion (RE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Royaume-Uni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Royaume-Uni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226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Royaume-Uni Tou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Royaume-Uni Marse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5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9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Royaume-Uni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Royaume-Uni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hebdomadaire Royaume-Uni Morva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900862"/>
          </a:xfrm>
          <a:prstGeom prst="rect">
            <a:avLst/>
          </a:prstGeom>
        </p:spPr>
      </p:pic>
      <p:pic>
        <p:nvPicPr>
          <p:cNvPr id="10" name="Picture 9" descr="Evolution hebdomadaire Royaume-Uni Massif Centra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Royaume-Uni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Royaume-Uni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Royaume-Uni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hebdomadaire Royaume-Uni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